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sldIdLst>
    <p:sldId id="256" r:id="rId2"/>
    <p:sldId id="258" r:id="rId3"/>
    <p:sldId id="259" r:id="rId4"/>
    <p:sldId id="271" r:id="rId5"/>
    <p:sldId id="263" r:id="rId6"/>
    <p:sldId id="26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0" r:id="rId25"/>
    <p:sldId id="289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262" r:id="rId39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4" d="100"/>
          <a:sy n="84" d="100"/>
        </p:scale>
        <p:origin x="99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566B0-3E59-A84D-9AB2-DA05E602A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7ACAF-E4FF-A844-9E41-091A7206A2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920DA-0831-5D43-AA82-7741662FB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730" b="81517"/>
          <a:stretch/>
        </p:blipFill>
        <p:spPr>
          <a:xfrm>
            <a:off x="8113486" y="0"/>
            <a:ext cx="1030514" cy="95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3CFEF-4B3E-1E40-B352-B3A390941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422CC-C000-654E-9301-E5A5A99182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B3542-21FA-CE4F-97EC-30221117B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C36C6-822B-4F4E-9443-296E49B7F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14/07/2021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ites.google.com/misena.edu.co/infraestructura-j-bautiny-c/inicio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bb.co/z6LSjc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492404" y="1876639"/>
            <a:ext cx="41591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PROYECTO-FORMATIVO</a:t>
            </a:r>
            <a:endParaRPr lang="es-CO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88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3608007-3814-4F74-893D-2DE43F3C7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22489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0" lang="es-ES" altLang="es-CO" sz="1200" b="1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kumimoji="0" lang="es-ES" altLang="es-CO" sz="12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s-ES" altLang="es-CO" sz="1200" b="1" i="0" u="none" strike="noStrike" cap="none" normalizeH="0" baseline="0" dirty="0" err="1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Games</a:t>
            </a:r>
            <a:endParaRPr kumimoji="0" lang="es-ES" altLang="es-CO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706AB3-3893-4D6C-BC1C-CC88284887D4}"/>
              </a:ext>
            </a:extLst>
          </p:cNvPr>
          <p:cNvPicPr/>
          <p:nvPr/>
        </p:nvPicPr>
        <p:blipFill rotWithShape="1">
          <a:blip r:embed="rId2"/>
          <a:srcRect l="26867" t="6767" r="-3" b="27582"/>
          <a:stretch/>
        </p:blipFill>
        <p:spPr bwMode="auto">
          <a:xfrm>
            <a:off x="551815" y="1819977"/>
            <a:ext cx="3494405" cy="1754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5CFB4A5-07C0-4469-9EEC-EC84EB3D4486}"/>
              </a:ext>
            </a:extLst>
          </p:cNvPr>
          <p:cNvPicPr/>
          <p:nvPr/>
        </p:nvPicPr>
        <p:blipFill rotWithShape="1">
          <a:blip r:embed="rId3"/>
          <a:srcRect l="38806" t="8359" b="28748"/>
          <a:stretch/>
        </p:blipFill>
        <p:spPr bwMode="auto">
          <a:xfrm>
            <a:off x="4572000" y="1608747"/>
            <a:ext cx="3189605" cy="2149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104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7F3217-8A88-458E-9AF8-F679505A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776605"/>
            <a:ext cx="5487924" cy="52730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1D3260C-F06D-4F6C-945E-147A4B37B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38" y="2870455"/>
            <a:ext cx="5487924" cy="5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54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B6F7902-2DCD-41C0-B7B3-036CC1D2A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116808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s-ES" altLang="es-CO" sz="12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.6 Diagrama por cada servidor y Diagrama General de la infraestructura.</a:t>
            </a:r>
            <a:endParaRPr kumimoji="0" lang="es-ES" altLang="es-CO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0AC946B-8D01-4D92-A51B-E7C623CE9BFC}"/>
              </a:ext>
            </a:extLst>
          </p:cNvPr>
          <p:cNvPicPr/>
          <p:nvPr/>
        </p:nvPicPr>
        <p:blipFill rotWithShape="1">
          <a:blip r:embed="rId2"/>
          <a:srcRect l="15425" t="20698" r="15903" b="10050"/>
          <a:stretch/>
        </p:blipFill>
        <p:spPr bwMode="auto">
          <a:xfrm>
            <a:off x="2282190" y="1722439"/>
            <a:ext cx="4107180" cy="2880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6517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0BD875C-6FB5-4191-BDEC-E34738C60083}"/>
              </a:ext>
            </a:extLst>
          </p:cNvPr>
          <p:cNvPicPr/>
          <p:nvPr/>
        </p:nvPicPr>
        <p:blipFill rotWithShape="1">
          <a:blip r:embed="rId2"/>
          <a:srcRect l="13184" t="16718" r="14409" b="9626"/>
          <a:stretch/>
        </p:blipFill>
        <p:spPr bwMode="auto">
          <a:xfrm>
            <a:off x="1996440" y="1737998"/>
            <a:ext cx="4831080" cy="3071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8330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7F39B20-AC1D-4DA7-8143-585BA62C5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70" y="132556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s-ES" altLang="es-CO" sz="12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.8 GitHub público.</a:t>
            </a:r>
            <a:endParaRPr kumimoji="0" lang="es-ES" altLang="es-CO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FCAB9A1-A951-4588-9489-B69B1B3FB56C}"/>
              </a:ext>
            </a:extLst>
          </p:cNvPr>
          <p:cNvPicPr/>
          <p:nvPr/>
        </p:nvPicPr>
        <p:blipFill rotWithShape="1">
          <a:blip r:embed="rId2"/>
          <a:srcRect l="3483" t="5175" r="1712" b="6467"/>
          <a:stretch/>
        </p:blipFill>
        <p:spPr bwMode="auto">
          <a:xfrm>
            <a:off x="777240" y="1818643"/>
            <a:ext cx="4697730" cy="2736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95FF7F9-D626-4924-97ED-E98A9BD83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477361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7487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C328E6-3554-4CEE-BD2C-B511FA3C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68" y="1536260"/>
            <a:ext cx="5487924" cy="87782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2E85981-4BF5-4E0D-BBC2-12657E88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68" y="2638243"/>
            <a:ext cx="5487924" cy="5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65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EC5DD25-7C2B-4D42-B427-D678EB3B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1447868"/>
            <a:ext cx="5487924" cy="52730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E960491-F15F-4F72-831E-936A54E3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" y="2597529"/>
            <a:ext cx="5487924" cy="5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1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5289E9-4FD7-46A8-A2EC-D9747D6C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193292"/>
            <a:ext cx="5487924" cy="8778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4D4F2A-D29D-4BC7-B78E-7D6D9CF3FBCF}"/>
              </a:ext>
            </a:extLst>
          </p:cNvPr>
          <p:cNvPicPr/>
          <p:nvPr/>
        </p:nvPicPr>
        <p:blipFill rotWithShape="1">
          <a:blip r:embed="rId3"/>
          <a:srcRect l="19154" t="30250" r="8198" b="20788"/>
          <a:stretch/>
        </p:blipFill>
        <p:spPr bwMode="auto">
          <a:xfrm>
            <a:off x="1733550" y="2287969"/>
            <a:ext cx="5598160" cy="23577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8292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CD61BAC-D179-464A-B44C-E8258860D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" y="14462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de Red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7F0B2F0-6140-4876-98EC-0B320FB183C6}"/>
              </a:ext>
            </a:extLst>
          </p:cNvPr>
          <p:cNvPicPr/>
          <p:nvPr/>
        </p:nvPicPr>
        <p:blipFill rotWithShape="1">
          <a:blip r:embed="rId2"/>
          <a:srcRect l="22388" t="33035" r="6212" b="18801"/>
          <a:stretch/>
        </p:blipFill>
        <p:spPr bwMode="auto">
          <a:xfrm>
            <a:off x="891540" y="1446214"/>
            <a:ext cx="5625465" cy="2371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AB6308F1-301D-425B-A0BB-3DFE03585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" y="44751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8357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E7102C3-886E-4BA5-9977-F7F2667C9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192754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Eléctrico 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F4F93D-68EC-4837-9668-1DD679DD932E}"/>
              </a:ext>
            </a:extLst>
          </p:cNvPr>
          <p:cNvPicPr/>
          <p:nvPr/>
        </p:nvPicPr>
        <p:blipFill rotWithShape="1">
          <a:blip r:embed="rId2"/>
          <a:srcRect l="23632" t="33433" r="4963" b="20788"/>
          <a:stretch/>
        </p:blipFill>
        <p:spPr bwMode="auto">
          <a:xfrm>
            <a:off x="822960" y="1927543"/>
            <a:ext cx="5585460" cy="2237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C5B36E2B-3CF3-4005-B367-4356EF7D0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482314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030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492771" y="1638552"/>
            <a:ext cx="238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PROYECTO-FORMATIVO</a:t>
            </a:r>
            <a:endParaRPr lang="es-CO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492771" y="2692065"/>
            <a:ext cx="238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Daniel Felipe Bautista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Juan Pablo correa Rojas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941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26A36AC-B7AE-419C-B6E9-C23884462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" y="162877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Contra incendios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5695B0E-7B20-4B52-B0F1-600EDB9E9D1F}"/>
              </a:ext>
            </a:extLst>
          </p:cNvPr>
          <p:cNvPicPr/>
          <p:nvPr/>
        </p:nvPicPr>
        <p:blipFill rotWithShape="1">
          <a:blip r:embed="rId2"/>
          <a:srcRect l="19154" t="32239" r="12188" b="22387"/>
          <a:stretch/>
        </p:blipFill>
        <p:spPr bwMode="auto">
          <a:xfrm>
            <a:off x="605790" y="1628778"/>
            <a:ext cx="5666740" cy="234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19E56407-9BF6-41BD-81CF-CB3C81E26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" y="462915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4548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072597-74BC-4DE3-9265-962879AEA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" y="13554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Ductos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s-ES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BC454A4-60F9-4CBB-8949-DC5FB9BFBCC9}"/>
              </a:ext>
            </a:extLst>
          </p:cNvPr>
          <p:cNvPicPr/>
          <p:nvPr/>
        </p:nvPicPr>
        <p:blipFill rotWithShape="1">
          <a:blip r:embed="rId2"/>
          <a:srcRect l="17413" t="16717" r="491" b="8452"/>
          <a:stretch/>
        </p:blipFill>
        <p:spPr bwMode="auto">
          <a:xfrm>
            <a:off x="697230" y="1355407"/>
            <a:ext cx="5704205" cy="3249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7104B04F-82FA-4C2C-8B11-23E069B52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" y="526065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9946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DDD8B04-BE20-489D-BBA1-0ED5F269D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" y="1287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Desechos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D76C44-0EB7-4598-A9F6-EA65DE897611}"/>
              </a:ext>
            </a:extLst>
          </p:cNvPr>
          <p:cNvPicPr/>
          <p:nvPr/>
        </p:nvPicPr>
        <p:blipFill rotWithShape="1">
          <a:blip r:embed="rId2"/>
          <a:srcRect l="24875" t="29452" r="5699" b="16808"/>
          <a:stretch/>
        </p:blipFill>
        <p:spPr bwMode="auto">
          <a:xfrm>
            <a:off x="582930" y="1287463"/>
            <a:ext cx="5715635" cy="2764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4A7595B-B016-4690-8DEA-50377C92A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" y="4697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6104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ED0E864-4971-4C1C-87DE-A2E870432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" y="16548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Pisos Frios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DD3B2E-E31E-4FF2-939B-85348BDC7D73}"/>
              </a:ext>
            </a:extLst>
          </p:cNvPr>
          <p:cNvPicPr/>
          <p:nvPr/>
        </p:nvPicPr>
        <p:blipFill rotWithShape="1">
          <a:blip r:embed="rId2"/>
          <a:srcRect l="26120" t="25472" r="2977" b="28353"/>
          <a:stretch/>
        </p:blipFill>
        <p:spPr bwMode="auto">
          <a:xfrm>
            <a:off x="662940" y="1654810"/>
            <a:ext cx="6021705" cy="2450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660E7E0-56DC-4A15-87DB-876AD0E08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" y="47599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1658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A8CB968-A4FD-41B1-B28C-081C829E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" y="172593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s-ES" altLang="es-CO" sz="1200" b="1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aniel Felipe Bautista Niño</a:t>
            </a:r>
            <a:endParaRPr kumimoji="0" lang="es-ES" altLang="es-CO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Plano de seguridad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39B80B-D5B5-4021-8CF0-60BFA0EC592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6" t="33464" r="7201" b="15535"/>
          <a:stretch/>
        </p:blipFill>
        <p:spPr bwMode="auto">
          <a:xfrm>
            <a:off x="731520" y="1725930"/>
            <a:ext cx="6178550" cy="2592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35BE8EC-0BD1-4F73-91AF-571B370A7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" y="497395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1708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E52F6DF-7910-46FB-A3FA-3066B89E2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1631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de Red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8CBF9D-A711-482F-92C7-CF0691C8B5C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 t="37846" r="14424" b="17134"/>
          <a:stretch/>
        </p:blipFill>
        <p:spPr bwMode="auto">
          <a:xfrm>
            <a:off x="937260" y="2009778"/>
            <a:ext cx="5901690" cy="2442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8373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F4BD184-1A7A-45FD-8E37-CC5496E04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" y="16041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de electricidad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AED4C6C-62C3-4D9E-B6E5-5C1D370685A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6" t="35456" r="9696" b="16337"/>
          <a:stretch/>
        </p:blipFill>
        <p:spPr bwMode="auto">
          <a:xfrm>
            <a:off x="754380" y="1604170"/>
            <a:ext cx="5901690" cy="2420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78FAF718-7865-46E1-8A81-D1106FC10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" y="468074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816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27B804-BA87-4240-B3DD-157E6D30F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147463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de incendios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58C771A-5407-441B-A41B-713B179243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2" t="25495" r="5962" b="16733"/>
          <a:stretch/>
        </p:blipFill>
        <p:spPr bwMode="auto">
          <a:xfrm>
            <a:off x="822960" y="1474630"/>
            <a:ext cx="5325745" cy="2506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2CEBE7A-B830-4DDC-B0A7-850522FCB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46369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3442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0B90223-7E63-4B15-B018-E795082EF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180149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Ductos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C7EA61-7B04-4FA9-897E-2347E7D157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41431" r="9683" b="8759"/>
          <a:stretch/>
        </p:blipFill>
        <p:spPr bwMode="auto">
          <a:xfrm>
            <a:off x="937260" y="1801495"/>
            <a:ext cx="5434330" cy="2302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762DBA9-E49B-43DA-AA52-85D8D8D7A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5424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536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E408D38-BF15-4561-9DF4-62E1BF5FA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" y="199549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Desechos 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0478821-730A-40BD-AC81-B661E0FB675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6" t="46212" r="10619" b="9953"/>
          <a:stretch/>
        </p:blipFill>
        <p:spPr bwMode="auto">
          <a:xfrm>
            <a:off x="811530" y="1995491"/>
            <a:ext cx="5469890" cy="2096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94945FCB-234B-490B-9382-8EC45EB12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" y="47482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564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A907231-4941-44A8-BA16-EAA75DAB4BD0}"/>
              </a:ext>
            </a:extLst>
          </p:cNvPr>
          <p:cNvSpPr txBox="1"/>
          <p:nvPr/>
        </p:nvSpPr>
        <p:spPr>
          <a:xfrm>
            <a:off x="331470" y="2725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Tabla de contenido </a:t>
            </a:r>
            <a:endParaRPr lang="es-CO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DF1AABA-66B9-41AA-B396-9BEED89C103D}"/>
              </a:ext>
            </a:extLst>
          </p:cNvPr>
          <p:cNvSpPr txBox="1"/>
          <p:nvPr/>
        </p:nvSpPr>
        <p:spPr>
          <a:xfrm>
            <a:off x="331470" y="641866"/>
            <a:ext cx="4572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1.Diagrama Proyecto	</a:t>
            </a:r>
          </a:p>
          <a:p>
            <a:r>
              <a:rPr lang="es-ES" dirty="0"/>
              <a:t>1.1 Objetivo General	</a:t>
            </a:r>
          </a:p>
          <a:p>
            <a:r>
              <a:rPr lang="es-ES" dirty="0"/>
              <a:t>1.2 Objetivos Específicos	</a:t>
            </a:r>
          </a:p>
          <a:p>
            <a:r>
              <a:rPr lang="es-ES" dirty="0"/>
              <a:t>1.3 Limites del proyecto	</a:t>
            </a:r>
          </a:p>
          <a:p>
            <a:r>
              <a:rPr lang="es-ES" dirty="0"/>
              <a:t>1.4 Lugar de implementación</a:t>
            </a:r>
          </a:p>
          <a:p>
            <a:r>
              <a:rPr lang="es-ES" dirty="0"/>
              <a:t>1.4 Características Técnicas	</a:t>
            </a:r>
          </a:p>
          <a:p>
            <a:r>
              <a:rPr lang="es-ES" dirty="0"/>
              <a:t>1.5 Presupuesto.	</a:t>
            </a:r>
          </a:p>
          <a:p>
            <a:r>
              <a:rPr lang="es-ES" dirty="0"/>
              <a:t>1.6 Diagrama por cada servidor y Diagrama General de la infraestructura.	</a:t>
            </a:r>
          </a:p>
          <a:p>
            <a:r>
              <a:rPr lang="es-ES" dirty="0"/>
              <a:t>1.7 Diagrama de servicios.	</a:t>
            </a:r>
          </a:p>
          <a:p>
            <a:r>
              <a:rPr lang="es-ES" dirty="0"/>
              <a:t>1.8 GitHub público.	</a:t>
            </a:r>
          </a:p>
          <a:p>
            <a:r>
              <a:rPr lang="es-ES" dirty="0"/>
              <a:t>1.9 Diagrama de </a:t>
            </a:r>
            <a:r>
              <a:rPr lang="es-ES" dirty="0" err="1"/>
              <a:t>gantt</a:t>
            </a:r>
            <a:r>
              <a:rPr lang="es-ES" dirty="0"/>
              <a:t>	</a:t>
            </a:r>
          </a:p>
          <a:p>
            <a:r>
              <a:rPr lang="es-ES" dirty="0"/>
              <a:t>2.matriz de riesgo	</a:t>
            </a:r>
          </a:p>
          <a:p>
            <a:r>
              <a:rPr lang="es-ES" dirty="0"/>
              <a:t>2.1 Planos	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2973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B300E65-8E4F-4637-BB48-80088F927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" y="18667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Plano Pasillos Frios</a:t>
            </a:r>
            <a:endParaRPr kumimoji="0" lang="es-CO" altLang="es-CO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967992-3063-4817-8135-A38AE422C69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t="36252" r="2232" b="18727"/>
          <a:stretch/>
        </p:blipFill>
        <p:spPr bwMode="auto">
          <a:xfrm>
            <a:off x="777240" y="1866744"/>
            <a:ext cx="5857875" cy="2074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9C815667-A48C-4353-AB9D-4683DB6AB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" y="46004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8919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677F31D-53DA-4219-ADB5-BD8F8055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377856"/>
            <a:ext cx="5487924" cy="38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48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6BC1C6-E852-45A9-BB53-D99F3712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472184"/>
            <a:ext cx="5487924" cy="105308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F2269EB-FD0B-4F4B-A024-56ED354F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38" y="2669858"/>
            <a:ext cx="5487924" cy="8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98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1CC6027-659E-4F02-872B-09F98EA2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607058"/>
            <a:ext cx="5487924" cy="19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42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F5977F9-1FB5-40BE-9F39-AADC593CA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30" y="1518666"/>
            <a:ext cx="5487924" cy="105308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63E4A3D-DCA4-4BC2-BD90-21AA73EA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30" y="2786123"/>
            <a:ext cx="5487924" cy="70256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B825E7E-6280-48C7-A7F6-0586DCB55A65}"/>
              </a:ext>
            </a:extLst>
          </p:cNvPr>
          <p:cNvSpPr txBox="1"/>
          <p:nvPr/>
        </p:nvSpPr>
        <p:spPr>
          <a:xfrm>
            <a:off x="2286000" y="384742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4"/>
              </a:rPr>
              <a:t>https://sites.google.com/misena.edu.co/infraestructura-j-bautiny-c/inicio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69093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A41BAD5-2CA8-4147-A1FD-1098B1740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266254"/>
            <a:ext cx="5487924" cy="14036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A7B219-8005-4E8F-98A6-544BA1BA5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38" y="2875220"/>
            <a:ext cx="5487924" cy="5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29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BC9751-14B7-4BBC-A8B3-5BF11800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36260"/>
            <a:ext cx="5487924" cy="87782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0FB3335-10E9-4566-88BD-5892B3DA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2669858"/>
            <a:ext cx="5487924" cy="5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73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F52B20F-64C6-4DC4-A101-1ACD43A4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180" y="5156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03CA9-A0A7-4CD8-A925-33B11B42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531336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82703F-C052-4BBE-BE64-98D182081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" y="472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5FF15B-3258-43F3-BAB0-0FA9B179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38" y="1431798"/>
            <a:ext cx="5487924" cy="22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56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A907231-4941-44A8-BA16-EAA75DAB4BD0}"/>
              </a:ext>
            </a:extLst>
          </p:cNvPr>
          <p:cNvSpPr txBox="1"/>
          <p:nvPr/>
        </p:nvSpPr>
        <p:spPr>
          <a:xfrm>
            <a:off x="331470" y="2725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Tabla de contenido </a:t>
            </a:r>
            <a:endParaRPr lang="es-CO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DF1AABA-66B9-41AA-B396-9BEED89C103D}"/>
              </a:ext>
            </a:extLst>
          </p:cNvPr>
          <p:cNvSpPr txBox="1"/>
          <p:nvPr/>
        </p:nvSpPr>
        <p:spPr>
          <a:xfrm>
            <a:off x="331470" y="641866"/>
            <a:ext cx="4572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1.Diagrama Proyecto	</a:t>
            </a:r>
          </a:p>
          <a:p>
            <a:r>
              <a:rPr lang="es-ES" sz="1200" dirty="0"/>
              <a:t>1.1 Objetivo General	</a:t>
            </a:r>
          </a:p>
          <a:p>
            <a:r>
              <a:rPr lang="es-ES" sz="1200" dirty="0"/>
              <a:t>1.2 Objetivos Específicos	</a:t>
            </a:r>
          </a:p>
          <a:p>
            <a:r>
              <a:rPr lang="es-ES" sz="1200" dirty="0"/>
              <a:t>1.3 Limites del proyecto	</a:t>
            </a:r>
          </a:p>
          <a:p>
            <a:r>
              <a:rPr lang="es-ES" sz="1200" dirty="0"/>
              <a:t>1.4 Lugar de implementación	</a:t>
            </a:r>
          </a:p>
          <a:p>
            <a:r>
              <a:rPr lang="es-ES" sz="1200" dirty="0"/>
              <a:t>1.4 Características Técnicas	</a:t>
            </a:r>
          </a:p>
          <a:p>
            <a:r>
              <a:rPr lang="es-ES" sz="1200" dirty="0"/>
              <a:t>1.5 Presupuesto.	</a:t>
            </a:r>
          </a:p>
          <a:p>
            <a:r>
              <a:rPr lang="es-ES" sz="1200" dirty="0"/>
              <a:t>1.6 Diagrama por cada servidor y Diagrama General de la infraestructura.	</a:t>
            </a:r>
          </a:p>
          <a:p>
            <a:r>
              <a:rPr lang="es-ES" sz="1200" dirty="0"/>
              <a:t>1.7 Diagrama de servicios.	</a:t>
            </a:r>
          </a:p>
          <a:p>
            <a:r>
              <a:rPr lang="es-ES" sz="1200" dirty="0"/>
              <a:t>1.8 GitHub público.	</a:t>
            </a:r>
          </a:p>
          <a:p>
            <a:r>
              <a:rPr lang="es-ES" sz="1200" dirty="0"/>
              <a:t>1.9 Diagrama de </a:t>
            </a:r>
            <a:r>
              <a:rPr lang="es-ES" sz="1200" dirty="0" err="1"/>
              <a:t>gantt</a:t>
            </a:r>
            <a:r>
              <a:rPr lang="es-ES" sz="1200" dirty="0"/>
              <a:t>	</a:t>
            </a:r>
          </a:p>
          <a:p>
            <a:r>
              <a:rPr lang="es-ES" sz="1200" dirty="0"/>
              <a:t>2.matriz de riesgo	</a:t>
            </a:r>
          </a:p>
          <a:p>
            <a:r>
              <a:rPr lang="es-ES" sz="1200" dirty="0"/>
              <a:t>2.1 Planos	</a:t>
            </a:r>
          </a:p>
          <a:p>
            <a:r>
              <a:rPr lang="es-ES" sz="1200" dirty="0"/>
              <a:t>2.2 Avance Técnico en Ingles	</a:t>
            </a:r>
          </a:p>
          <a:p>
            <a:r>
              <a:rPr lang="es-ES" sz="1200" dirty="0"/>
              <a:t>2.3 Infografía descripción y Funcional.	</a:t>
            </a:r>
          </a:p>
          <a:p>
            <a:r>
              <a:rPr lang="es-ES" sz="1200" dirty="0"/>
              <a:t>2.4 Diagrama gestión de incidencias.	</a:t>
            </a:r>
          </a:p>
          <a:p>
            <a:r>
              <a:rPr lang="es-ES" sz="1200" dirty="0"/>
              <a:t>2.5 Videos Infraestructura	</a:t>
            </a:r>
          </a:p>
          <a:p>
            <a:r>
              <a:rPr lang="es-ES" sz="1200" dirty="0"/>
              <a:t>2.6 Páginas web	</a:t>
            </a:r>
          </a:p>
          <a:p>
            <a:r>
              <a:rPr lang="es-ES" sz="1200" dirty="0"/>
              <a:t>2.7 Hojas De vida	</a:t>
            </a:r>
          </a:p>
          <a:p>
            <a:r>
              <a:rPr lang="es-ES" sz="1200" dirty="0"/>
              <a:t>2.8 Cartas de Responsabilidad	</a:t>
            </a:r>
          </a:p>
          <a:p>
            <a:r>
              <a:rPr lang="es-ES" sz="1200" dirty="0"/>
              <a:t>2.9 </a:t>
            </a:r>
            <a:r>
              <a:rPr lang="es-ES" sz="1200" dirty="0" err="1"/>
              <a:t>Bibliografia</a:t>
            </a:r>
            <a:r>
              <a:rPr lang="es-ES" sz="1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3441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09" y="0"/>
            <a:ext cx="3983650" cy="5143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59075" y="1896870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013D94-E22F-4A6F-AF4D-222BC79438D9}"/>
              </a:ext>
            </a:extLst>
          </p:cNvPr>
          <p:cNvSpPr txBox="1"/>
          <p:nvPr/>
        </p:nvSpPr>
        <p:spPr>
          <a:xfrm>
            <a:off x="0" y="964896"/>
            <a:ext cx="458343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1800" b="1" kern="0" dirty="0">
                <a:effectLst/>
                <a:latin typeface="Times New Roman" panose="02020603050405020304" pitchFamily="18" charset="0"/>
              </a:rPr>
              <a:t>1.Diagrama Proyecto</a:t>
            </a:r>
            <a:endParaRPr lang="es-CO" sz="1800" b="1" kern="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0F45DF-2CFB-4C5A-8125-54DAF6164EFF}"/>
              </a:ext>
            </a:extLst>
          </p:cNvPr>
          <p:cNvSpPr txBox="1"/>
          <p:nvPr/>
        </p:nvSpPr>
        <p:spPr>
          <a:xfrm>
            <a:off x="977265" y="2202418"/>
            <a:ext cx="4583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https://ibb.co/z6LSjcx</a:t>
            </a:r>
            <a:endParaRPr lang="es-CO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564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6F90235-EF95-4127-80D5-F7562E19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50" y="1301055"/>
            <a:ext cx="6531580" cy="384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7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B28320-7B4A-47D4-AFCA-BD62D8842159}"/>
              </a:ext>
            </a:extLst>
          </p:cNvPr>
          <p:cNvPicPr/>
          <p:nvPr/>
        </p:nvPicPr>
        <p:blipFill rotWithShape="1">
          <a:blip r:embed="rId2"/>
          <a:srcRect l="2488" t="6766" b="4478"/>
          <a:stretch/>
        </p:blipFill>
        <p:spPr bwMode="auto">
          <a:xfrm>
            <a:off x="628650" y="1968822"/>
            <a:ext cx="3713480" cy="2041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790E0A-388E-464D-B70E-1F52AD0033AE}"/>
              </a:ext>
            </a:extLst>
          </p:cNvPr>
          <p:cNvPicPr/>
          <p:nvPr/>
        </p:nvPicPr>
        <p:blipFill rotWithShape="1">
          <a:blip r:embed="rId3"/>
          <a:srcRect l="26617" t="38210" r="482" b="4066"/>
          <a:stretch/>
        </p:blipFill>
        <p:spPr bwMode="auto">
          <a:xfrm>
            <a:off x="4801872" y="1964060"/>
            <a:ext cx="3713481" cy="1945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E618CFE-5152-41E5-9D35-DB27A6848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23443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s-ES" altLang="es-CO" sz="1200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.4 Lugar de implementación</a:t>
            </a:r>
            <a:endParaRPr kumimoji="0" lang="es-ES" altLang="es-CO" sz="1200" b="1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CO" sz="120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Aprendiz Juan Pablo Correa Rojas</a:t>
            </a:r>
            <a:endParaRPr kumimoji="0" lang="es-ES" altLang="es-CO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237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AD7E4E-7A9E-4F4E-A752-0EC8E368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62" y="1263396"/>
            <a:ext cx="5698236" cy="388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77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FF16B1DF-4992-4C4B-8D6B-2326C38FD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566070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4D222D9-D0C6-4318-8338-8DAFE411A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860" y="86515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AD7E4E-7A9E-4F4E-A752-0EC8E368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62" y="1263396"/>
            <a:ext cx="5698236" cy="388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579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287</Words>
  <Application>Microsoft Office PowerPoint</Application>
  <PresentationFormat>Presentación en pantalla (16:9)</PresentationFormat>
  <Paragraphs>64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Arial</vt:lpstr>
      <vt:lpstr>Calibri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lastModifiedBy>ccbautista55@outlook.com</cp:lastModifiedBy>
  <cp:revision>7</cp:revision>
  <dcterms:created xsi:type="dcterms:W3CDTF">2019-11-27T03:16:21Z</dcterms:created>
  <dcterms:modified xsi:type="dcterms:W3CDTF">2021-07-14T18:35:36Z</dcterms:modified>
</cp:coreProperties>
</file>